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VIDYA SIRI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560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SCHOOL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32918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Tradition Meets Tomorrow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4114800"/>
            <a:ext cx="2743200" cy="457200"/>
          </a:xfrm>
          <a:prstGeom prst="rect">
            <a:avLst/>
          </a:prstGeom>
          <a:solidFill>
            <a:srgbClr val="F9731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Admissions Open 2026-27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DD4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Vision &amp; Mission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futures, one child at a time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371600"/>
            <a:ext cx="4114800" cy="2926080"/>
          </a:xfrm>
          <a:prstGeom prst="round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3749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nurture confident, creative, and compassionate global citizens who are rooted in Indian values while embracing world-class education standards.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754880" y="1371600"/>
            <a:ext cx="4114800" cy="2926080"/>
          </a:xfrm>
          <a:prstGeom prst="round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5544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937760" y="2103120"/>
            <a:ext cx="3749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Academic excellence with holistic development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Safe &amp; nurturing learning environment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Technology-enabled modern teaching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Strong parent-school partnership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Choose Vidya Siri?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274320" y="1188720"/>
            <a:ext cx="2743200" cy="13716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365760" y="1371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Experienced Faculty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5760" y="18288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Trained educators passionate about child development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200400" y="1188720"/>
            <a:ext cx="2743200" cy="13716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291840" y="1371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Infrastructure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291840" y="18288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classrooms, labs, and sports facilities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126480" y="1188720"/>
            <a:ext cx="2743200" cy="13716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17920" y="1371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Holistic Development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17920" y="18288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Academic, physical, and emotional growth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2834640"/>
            <a:ext cx="2743200" cy="13716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65760" y="3017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Environment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65760" y="347472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CCTV surveillance and trained security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00400" y="2834640"/>
            <a:ext cx="2743200" cy="13716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291840" y="3017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Partnership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91840" y="347472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updates and involvement programs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126480" y="2834640"/>
            <a:ext cx="2743200" cy="13716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217920" y="3017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Value-Based Education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217920" y="347472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Indian culture with global perspective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Programs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Comprehensive learning journey — Karnataka State Board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371600"/>
            <a:ext cx="2011680" cy="2743200"/>
          </a:xfrm>
          <a:prstGeom prst="roundRect">
            <a:avLst/>
          </a:prstGeom>
          <a:solidFill>
            <a:srgbClr val="FFF7ED"/>
          </a:solidFill>
          <a:ln w="6350">
            <a:solidFill>
              <a:srgbClr val="1A365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5544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Nava Prarambha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2011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New Beginning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3474720"/>
            <a:ext cx="1828800" cy="3657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School to UKG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468880" y="1371600"/>
            <a:ext cx="2011680" cy="2743200"/>
          </a:xfrm>
          <a:prstGeom prst="roundRect">
            <a:avLst/>
          </a:prstGeom>
          <a:solidFill>
            <a:srgbClr val="D1FAE5"/>
          </a:solidFill>
          <a:ln w="6350">
            <a:solidFill>
              <a:srgbClr val="1A365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68880" y="15544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Belavanige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468880" y="2011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Ascent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560320" y="3474720"/>
            <a:ext cx="1828800" cy="3657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Grades 1 to 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663440" y="1371600"/>
            <a:ext cx="2011680" cy="2743200"/>
          </a:xfrm>
          <a:prstGeom prst="roundRect">
            <a:avLst/>
          </a:prstGeom>
          <a:solidFill>
            <a:srgbClr val="DBEAFE"/>
          </a:solidFill>
          <a:ln w="6350">
            <a:solidFill>
              <a:srgbClr val="1A365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63440" y="15544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Shikshana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663440" y="2011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Enlightenment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4880" y="3474720"/>
            <a:ext cx="1828800" cy="3657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Grades 6 to 8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858000" y="1371600"/>
            <a:ext cx="2011680" cy="2743200"/>
          </a:xfrm>
          <a:prstGeom prst="roundRect">
            <a:avLst/>
          </a:prstGeom>
          <a:solidFill>
            <a:srgbClr val="F3E8FF"/>
          </a:solidFill>
          <a:ln w="6350">
            <a:solidFill>
              <a:srgbClr val="1A365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5544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Margadarshi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2011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Guide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949440" y="3474720"/>
            <a:ext cx="1828800" cy="3657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Grades 9 &amp; 10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6400800" cy="365760"/>
          </a:xfrm>
          <a:prstGeom prst="rect">
            <a:avLst/>
          </a:prstGeom>
          <a:solidFill>
            <a:srgbClr val="1A365D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Karnataka State Board Curriculum | NEET &amp; Olympiad Foundation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Learning That Builds the Brain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Playgroup &amp; Kindergarten (Nava Prarambha Stage)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Play-based learning approach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Sensory development activities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22860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Language &amp; early literacy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27432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Fine &amp; gross motor skills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3200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Social-emotional learning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36576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Creative expression through art &amp; music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0" y="1371600"/>
            <a:ext cx="3200400" cy="22860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486400" y="15544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Ages 2-6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486400" y="219456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School • Nursery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LKG • UKG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School — The Ascent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Belavanige Stage — Grades 1 to 5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Strong Foundations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7373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English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286000" y="17373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Kannada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114800" y="17373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Hindi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943600" y="17373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Mathematics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21031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Science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286000" y="21031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Social Studies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114800" y="21031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Computer Science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943600" y="21031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Value Education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669280" y="1280160"/>
            <a:ext cx="3017520" cy="2560320"/>
          </a:xfrm>
          <a:prstGeom prst="roundRect">
            <a:avLst/>
          </a:prstGeom>
          <a:solidFill>
            <a:srgbClr val="D1FAE5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669280" y="14630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Ascent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669280" y="1920240"/>
            <a:ext cx="3017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Years of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69280" y="3017520"/>
            <a:ext cx="3017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1:25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Teacher-Student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 School — The Enlightenment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Shikshana Stage — Grades 6 to 8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Igniting Intellectual Curiosity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73736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stage focuses on conceptual understanding, critical thinking, and preparing students for higher academic challenges through interactive teaching methods.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256032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Advanced Science Labs &amp; Experiments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926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Research-Based Learning Projects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32918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Olympiad &amp; Competition Preparation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303520" y="1280160"/>
            <a:ext cx="3474720" cy="29260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303520" y="13716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Areas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0" y="1828800"/>
            <a:ext cx="3200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Focus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Subject specialization &amp; lab-based learning</a:t>
            </a:r>
            <a:endParaRPr lang="en-US" sz="900" dirty="0"/>
          </a:p>
          <a:p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Development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Communication, problem-solving, leadership</a:t>
            </a:r>
            <a:endParaRPr lang="en-US" sz="900" dirty="0"/>
          </a:p>
          <a:p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Formative assessments &amp; project evaluations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School — The Guide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Margadarshi Stage — Grades 9 &amp; 10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4297680" cy="292608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4630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Guiding Toward Future Success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Margadarshi stage prepares students for board examinations and future academic pursuits with intensive coaching and career guidance.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26517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Board Exam Preparation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Career Counseling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3383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NEET/JEE Foundation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37490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Competitive Exam Training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54880" y="1280160"/>
            <a:ext cx="4114800" cy="2926080"/>
          </a:xfrm>
          <a:prstGeom prst="roundRect">
            <a:avLst/>
          </a:prstGeom>
          <a:solidFill>
            <a:srgbClr val="F97316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46304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Ready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192024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Goal: 100% Pass Rate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Distinction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Programs: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Science Stream Foundation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Commerce Awareness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Skill Development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Leadership Training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Activity-Based Learning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by Doing, Growing by Exploring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4206240" cy="128016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4630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Hands-on Projects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Real-world problem solving through creative projects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709160" y="1280160"/>
            <a:ext cx="4206240" cy="128016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892040" y="14630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Trips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892040" y="192024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excursions to enhance learning beyond textbooks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2743200"/>
            <a:ext cx="4206240" cy="128016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57200" y="2926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Activities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33832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Collaborative learning that builds teamwork skills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09160" y="2743200"/>
            <a:ext cx="4206240" cy="128016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892040" y="2926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Arts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92040" y="33832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Expression through art, music, drama, and dance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1828800" y="4114800"/>
            <a:ext cx="5486400" cy="548640"/>
          </a:xfrm>
          <a:prstGeom prst="roundRect">
            <a:avLst/>
          </a:prstGeom>
          <a:solidFill>
            <a:srgbClr val="1A365D"/>
          </a:solidFill>
          <a:ln/>
        </p:spPr>
      </p:sp>
      <p:sp>
        <p:nvSpPr>
          <p:cNvPr id="17" name="Text 15"/>
          <p:cNvSpPr/>
          <p:nvPr/>
        </p:nvSpPr>
        <p:spPr>
          <a:xfrm>
            <a:off x="1828800" y="41148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"When children enjoy learning, they learn more!"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DD4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Classrooms &amp; Technology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Learning for the Digital Age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27432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46304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Smart Boards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65760" y="201168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displays for engaging lessons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200400" y="1280160"/>
            <a:ext cx="27432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91840" y="146304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Audio-Visual Learning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91840" y="201168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Videos, animations, and multimedia content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126480" y="1280160"/>
            <a:ext cx="27432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217920" y="146304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Tech-Enabled Learning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17920" y="201168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apps and digital resources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74320" y="3200400"/>
            <a:ext cx="2011680" cy="731520"/>
          </a:xfrm>
          <a:prstGeom prst="roundRect">
            <a:avLst/>
          </a:prstGeom>
          <a:solidFill>
            <a:srgbClr val="1A365D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320040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Learning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468880" y="3200400"/>
            <a:ext cx="2011680" cy="731520"/>
          </a:xfrm>
          <a:prstGeom prst="roundRect">
            <a:avLst/>
          </a:prstGeom>
          <a:solidFill>
            <a:srgbClr val="1A365D"/>
          </a:solidFill>
          <a:ln/>
        </p:spPr>
      </p:sp>
      <p:sp>
        <p:nvSpPr>
          <p:cNvPr id="16" name="Text 14"/>
          <p:cNvSpPr/>
          <p:nvPr/>
        </p:nvSpPr>
        <p:spPr>
          <a:xfrm>
            <a:off x="2468880" y="320040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Retention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663440" y="3200400"/>
            <a:ext cx="2011680" cy="731520"/>
          </a:xfrm>
          <a:prstGeom prst="roundRect">
            <a:avLst/>
          </a:prstGeom>
          <a:solidFill>
            <a:srgbClr val="1A365D"/>
          </a:solidFill>
          <a:ln/>
        </p:spPr>
      </p:sp>
      <p:sp>
        <p:nvSpPr>
          <p:cNvPr id="18" name="Text 16"/>
          <p:cNvSpPr/>
          <p:nvPr/>
        </p:nvSpPr>
        <p:spPr>
          <a:xfrm>
            <a:off x="4663440" y="320040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Resources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858000" y="3200400"/>
            <a:ext cx="2011680" cy="731520"/>
          </a:xfrm>
          <a:prstGeom prst="roundRect">
            <a:avLst/>
          </a:prstGeom>
          <a:solidFill>
            <a:srgbClr val="1A365D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0" y="320040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Sessions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World-Class Facilities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your child needs under one roof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12801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&amp; Computer Labs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468880" y="12801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468880" y="12801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&amp; Reading Room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63440" y="12801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63440" y="12801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Indoor Sports Hall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858000" y="12801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858000" y="12801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Outdoor Play Areas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26517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74320" y="26517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Swimming Pool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468880" y="26517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468880" y="26517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&amp; Music Rooms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63440" y="26517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663440" y="26517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Auditorium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858000" y="2651760"/>
            <a:ext cx="2011680" cy="109728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858000" y="265176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Cafeteria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campus is designed for holistic development of every child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&amp; Holistic Development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growth beyond books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41148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Vidya Siri Sports Academy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828800"/>
            <a:ext cx="3749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Cricket • Football • Basketball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Badminton • Table Tennis • Athletics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0" y="1280160"/>
            <a:ext cx="41148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75488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Fitness &amp; Wellness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754880" y="1828800"/>
            <a:ext cx="3749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Swimming • Yoga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Education • Health Programs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320" y="3108960"/>
            <a:ext cx="8412480" cy="1097280"/>
          </a:xfrm>
          <a:prstGeom prst="roundRect">
            <a:avLst/>
          </a:prstGeom>
          <a:solidFill>
            <a:srgbClr val="1A365D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320040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&amp; Creative Activities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365760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• Art • Dance • Drama • Public Speaking • Debate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Child's Safety Is Our Priority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&amp; Caring Environment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4206240" cy="109728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4630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 CCTV Surveillance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187452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campus monitoring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709160" y="1280160"/>
            <a:ext cx="4206240" cy="109728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4892040" y="14630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Trained Security Staff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892040" y="187452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security personnel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2560320"/>
            <a:ext cx="4206240" cy="109728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7432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Entry/Exit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1546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Controlled access with ID verification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09160" y="2560320"/>
            <a:ext cx="4206240" cy="109728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4892040" y="27432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Aid &amp; Medical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92040" y="31546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On-campus medical support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1371600" y="3840480"/>
            <a:ext cx="6400800" cy="548640"/>
          </a:xfrm>
          <a:prstGeom prst="roundRect">
            <a:avLst/>
          </a:prstGeom>
          <a:solidFill>
            <a:srgbClr val="F97316"/>
          </a:solidFill>
          <a:ln/>
        </p:spPr>
      </p:sp>
      <p:sp>
        <p:nvSpPr>
          <p:cNvPr id="17" name="Text 15"/>
          <p:cNvSpPr/>
          <p:nvPr/>
        </p:nvSpPr>
        <p:spPr>
          <a:xfrm>
            <a:off x="1371600" y="38404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tolerance policy for bullying &amp; harassment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&amp; Reliable Transport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Door-to-door service with complete peace of mind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2011680" cy="731520"/>
          </a:xfrm>
          <a:prstGeom prst="roundRect">
            <a:avLst/>
          </a:prstGeom>
          <a:solidFill>
            <a:srgbClr val="2DD4BF"/>
          </a:solidFill>
          <a:ln/>
        </p:spPr>
      </p:sp>
      <p:sp>
        <p:nvSpPr>
          <p:cNvPr id="5" name="Text 3"/>
          <p:cNvSpPr/>
          <p:nvPr/>
        </p:nvSpPr>
        <p:spPr>
          <a:xfrm>
            <a:off x="274320" y="12801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Tracking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468880" y="1280160"/>
            <a:ext cx="2011680" cy="731520"/>
          </a:xfrm>
          <a:prstGeom prst="roundRect">
            <a:avLst/>
          </a:prstGeom>
          <a:solidFill>
            <a:srgbClr val="2DD4BF"/>
          </a:solidFill>
          <a:ln/>
        </p:spPr>
      </p:sp>
      <p:sp>
        <p:nvSpPr>
          <p:cNvPr id="7" name="Text 5"/>
          <p:cNvSpPr/>
          <p:nvPr/>
        </p:nvSpPr>
        <p:spPr>
          <a:xfrm>
            <a:off x="2468880" y="12801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CCTV in Buses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63440" y="1280160"/>
            <a:ext cx="2011680" cy="731520"/>
          </a:xfrm>
          <a:prstGeom prst="roundRect">
            <a:avLst/>
          </a:prstGeom>
          <a:solidFill>
            <a:srgbClr val="2DD4BF"/>
          </a:solidFill>
          <a:ln/>
        </p:spPr>
      </p:sp>
      <p:sp>
        <p:nvSpPr>
          <p:cNvPr id="9" name="Text 7"/>
          <p:cNvSpPr/>
          <p:nvPr/>
        </p:nvSpPr>
        <p:spPr>
          <a:xfrm>
            <a:off x="4663440" y="12801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Lady Attendants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858000" y="1280160"/>
            <a:ext cx="2011680" cy="731520"/>
          </a:xfrm>
          <a:prstGeom prst="roundRect">
            <a:avLst/>
          </a:prstGeom>
          <a:solidFill>
            <a:srgbClr val="2DD4BF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0" y="12801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 Coverage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2286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Routes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27432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1: Jayanagar → Banashankari → School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31089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2: JP Nagar → BTM → School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34747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3: HSR Layout → Bommanahalli → School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38404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4: Electronic City → School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tracking available via mobile app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with Vidya Siri College of Pharmacy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Unique advantage for early science exposure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4114800" cy="228600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46304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Matters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3749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unique partnership with Vidya Siri College of Pharmacy provides students with early exposure to advanced science facilities, expert guidance, and career awareness in healthcare and life sciences.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572000" y="1280160"/>
            <a:ext cx="1920240" cy="1188720"/>
          </a:xfrm>
          <a:prstGeom prst="roundRect">
            <a:avLst/>
          </a:prstGeom>
          <a:solidFill>
            <a:srgbClr val="F0FDF4"/>
          </a:solidFill>
          <a:ln w="6350">
            <a:solidFill>
              <a:srgbClr val="2DD4B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0" y="14173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Expert Guidance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572000" y="18288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to pharmacy faculty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675120" y="1280160"/>
            <a:ext cx="1920240" cy="1188720"/>
          </a:xfrm>
          <a:prstGeom prst="roundRect">
            <a:avLst/>
          </a:prstGeom>
          <a:solidFill>
            <a:srgbClr val="F0FDF4"/>
          </a:solidFill>
          <a:ln w="6350">
            <a:solidFill>
              <a:srgbClr val="2DD4B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0" y="14173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Exposure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675120" y="18288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lab visits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572000" y="2651760"/>
            <a:ext cx="1920240" cy="1188720"/>
          </a:xfrm>
          <a:prstGeom prst="roundRect">
            <a:avLst/>
          </a:prstGeom>
          <a:solidFill>
            <a:srgbClr val="F0FDF4"/>
          </a:solidFill>
          <a:ln w="6350">
            <a:solidFill>
              <a:srgbClr val="2DD4B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27889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Awareness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572000" y="32004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education programs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675120" y="2651760"/>
            <a:ext cx="1920240" cy="1188720"/>
          </a:xfrm>
          <a:prstGeom prst="roundRect">
            <a:avLst/>
          </a:prstGeom>
          <a:solidFill>
            <a:srgbClr val="F0FDF4"/>
          </a:solidFill>
          <a:ln w="6350">
            <a:solidFill>
              <a:srgbClr val="2DD4B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0" y="27889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Guidance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675120" y="32004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 career insights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ERP System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connected with your child's progress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3657600" cy="2926080"/>
          </a:xfrm>
          <a:prstGeom prst="roundRect">
            <a:avLst/>
          </a:prstGeom>
          <a:solidFill>
            <a:srgbClr val="1A365D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463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App Features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Attendance Tracking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2860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Academic Reports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265176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Fee Payments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30175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Communication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338328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Event Calendar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206240" y="13716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in One Place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206240" y="18288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Real-time attendance notifications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583680" y="18288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Instant exam results &amp; grades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206240" y="23774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Direct teacher communication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583680" y="23774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Online fee payment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206240" y="29260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School announcements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583680" y="29260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Transport tracking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Team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Experienced leaders dedicated to your child's success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2743200" cy="256032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97280" y="1463040"/>
            <a:ext cx="1097280" cy="109728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2743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Sree Harsha 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74320" y="3108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Chairman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65760" y="3383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Visionary leader committed to educational excellence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3200400" y="1280160"/>
            <a:ext cx="2743200" cy="256032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4023360" y="1463040"/>
            <a:ext cx="1097280" cy="109728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1" name="Text 9"/>
          <p:cNvSpPr/>
          <p:nvPr/>
        </p:nvSpPr>
        <p:spPr>
          <a:xfrm>
            <a:off x="3200400" y="2743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Mrs. Sneha Dhruvakumar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00400" y="3108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Managing Director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91840" y="3383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innovation in education with passion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126480" y="1280160"/>
            <a:ext cx="2743200" cy="256032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949440" y="1463040"/>
            <a:ext cx="1097280" cy="109728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6" name="Text 14"/>
          <p:cNvSpPr/>
          <p:nvPr/>
        </p:nvSpPr>
        <p:spPr>
          <a:xfrm>
            <a:off x="6126480" y="2743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26480" y="3108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Head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217920" y="3383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Experienced educator with child-centered approach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team united by the mission to provide world-class education with Indian values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Parents Say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feedback from our school community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1280160"/>
            <a:ext cx="2743200" cy="237744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463040"/>
            <a:ext cx="2560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"The teachers here truly care about each child's growth. My daughter has blossomed!"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74320" y="28346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" y="3108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Mrs. Priya Sharma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74320" y="33832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of Grade 3 student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3200400" y="1280160"/>
            <a:ext cx="2743200" cy="237744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91840" y="1463040"/>
            <a:ext cx="2560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"Excellent infrastructure and the focus on both academics and values is remarkable."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200400" y="28346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00400" y="3108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Rajesh Kumar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00400" y="33832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of Grade 7 student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126480" y="1280160"/>
            <a:ext cx="2743200" cy="237744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217920" y="1463040"/>
            <a:ext cx="2560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"The ERP system keeps us connected. We never miss any update about our son."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126480" y="28346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126480" y="3108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Mrs. Meena Reddy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26480" y="33832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of Grade 5 student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E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Admissions Process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steps to join the Vidya Siri family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1371600" cy="731520"/>
          </a:xfrm>
          <a:prstGeom prst="ellipse">
            <a:avLst/>
          </a:prstGeom>
          <a:solidFill>
            <a:srgbClr val="2DD4B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74320" y="21031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Enquiry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194560" y="1280160"/>
            <a:ext cx="1371600" cy="731520"/>
          </a:xfrm>
          <a:prstGeom prst="ellipse">
            <a:avLst/>
          </a:prstGeom>
          <a:solidFill>
            <a:srgbClr val="2DD4BF"/>
          </a:solidFill>
          <a:ln/>
        </p:spPr>
      </p:sp>
      <p:sp>
        <p:nvSpPr>
          <p:cNvPr id="8" name="Text 6"/>
          <p:cNvSpPr/>
          <p:nvPr/>
        </p:nvSpPr>
        <p:spPr>
          <a:xfrm>
            <a:off x="2194560" y="128016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011680" y="21031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Visit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931920" y="1280160"/>
            <a:ext cx="1371600" cy="731520"/>
          </a:xfrm>
          <a:prstGeom prst="ellipse">
            <a:avLst/>
          </a:prstGeom>
          <a:solidFill>
            <a:srgbClr val="2DD4BF"/>
          </a:solidFill>
          <a:ln/>
        </p:spPr>
      </p:sp>
      <p:sp>
        <p:nvSpPr>
          <p:cNvPr id="11" name="Text 9"/>
          <p:cNvSpPr/>
          <p:nvPr/>
        </p:nvSpPr>
        <p:spPr>
          <a:xfrm>
            <a:off x="3931920" y="128016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749040" y="21031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669280" y="1280160"/>
            <a:ext cx="1371600" cy="731520"/>
          </a:xfrm>
          <a:prstGeom prst="ellipse">
            <a:avLst/>
          </a:prstGeom>
          <a:solidFill>
            <a:srgbClr val="2DD4BF"/>
          </a:solidFill>
          <a:ln/>
        </p:spPr>
      </p:sp>
      <p:sp>
        <p:nvSpPr>
          <p:cNvPr id="14" name="Text 12"/>
          <p:cNvSpPr/>
          <p:nvPr/>
        </p:nvSpPr>
        <p:spPr>
          <a:xfrm>
            <a:off x="5669280" y="128016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486400" y="21031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Interaction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406640" y="1280160"/>
            <a:ext cx="1371600" cy="73152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7" name="Text 15"/>
          <p:cNvSpPr/>
          <p:nvPr/>
        </p:nvSpPr>
        <p:spPr>
          <a:xfrm>
            <a:off x="7406640" y="128016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23760" y="21031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Admission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2651760"/>
            <a:ext cx="27432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57200" y="27432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 Criteria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57200" y="310896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School: 2+ years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Nursery: 3+ years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LKG: 4+ years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 1: 6+ years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200400" y="2651760"/>
            <a:ext cx="27432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383280" y="27432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Required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383280" y="310896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Birth Certificate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Aadhar Card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Previous Report Card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Transfer Certificate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Passport Photos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126480" y="2651760"/>
            <a:ext cx="2743200" cy="164592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309360" y="27432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 Structure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309360" y="310896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fees with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payment options.</a:t>
            </a:r>
            <a:endParaRPr lang="en-US" sz="900" dirty="0"/>
          </a:p>
          <a:p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Scholarships available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meritorious students.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VIDYA SIRI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SCHOOL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Tradition Meets Tomorrow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4320" y="1554480"/>
            <a:ext cx="4572000" cy="228600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373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Us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194560"/>
            <a:ext cx="4206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📍 Vidya Siri International School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Bangalore, Karnataka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📞 +91 98765 43210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🌐 www.vidyasiri.edu.in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⏰ Mon-Sat: 8:00 AM - 4:00 PM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0" y="1554480"/>
            <a:ext cx="3657600" cy="1097280"/>
          </a:xfrm>
          <a:prstGeom prst="roundRect">
            <a:avLst/>
          </a:prstGeom>
          <a:solidFill>
            <a:srgbClr val="F97316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16916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Now!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0" y="21945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Admissions Open 2026-27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0" y="2834640"/>
            <a:ext cx="3657600" cy="1005840"/>
          </a:xfrm>
          <a:prstGeom prst="round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0" y="292608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a Campus Visit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us or visit our website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DD4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considering Vidya Siri International School!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Vidya Siri International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Admissions Presentation 2026-27</dc:title>
  <dc:subject>School Admissions</dc:subject>
  <dc:creator>Vidya Siri International School</dc:creator>
  <cp:lastModifiedBy>Vidya Siri International School</cp:lastModifiedBy>
  <cp:revision>1</cp:revision>
  <dcterms:created xsi:type="dcterms:W3CDTF">2025-12-17T21:21:22Z</dcterms:created>
  <dcterms:modified xsi:type="dcterms:W3CDTF">2025-12-17T21:21:22Z</dcterms:modified>
</cp:coreProperties>
</file>